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75" r:id="rId5"/>
    <p:sldId id="264" r:id="rId6"/>
    <p:sldId id="272" r:id="rId7"/>
    <p:sldId id="274" r:id="rId8"/>
    <p:sldId id="273" r:id="rId9"/>
    <p:sldId id="276" r:id="rId10"/>
    <p:sldId id="282" r:id="rId11"/>
    <p:sldId id="278" r:id="rId12"/>
    <p:sldId id="260" r:id="rId13"/>
    <p:sldId id="284" r:id="rId14"/>
    <p:sldId id="271" r:id="rId15"/>
    <p:sldId id="283" r:id="rId16"/>
    <p:sldId id="285" r:id="rId17"/>
    <p:sldId id="270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3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83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-1216424" y="903110"/>
            <a:ext cx="11344369" cy="11344369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0" y="2637653"/>
            <a:ext cx="2600769" cy="26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100" y="3344501"/>
            <a:ext cx="4981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歐噴</a:t>
            </a:r>
            <a:r>
              <a:rPr lang="en-US" altLang="zh-TW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~ </a:t>
            </a:r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豆知識</a:t>
            </a:r>
            <a:endParaRPr lang="en-US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6334" y="266890"/>
            <a:ext cx="23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Pixnet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Hackathon</a:t>
            </a:r>
            <a:r>
              <a:rPr lang="en-US" dirty="0" smtClean="0">
                <a:solidFill>
                  <a:schemeClr val="bg1"/>
                </a:solidFill>
              </a:rPr>
              <a:t> 2015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3160888"/>
            <a:ext cx="2859824" cy="3697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897319">
            <a:off x="-551120" y="2003777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不知道什麼時候會想點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958328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</a:t>
            </a:r>
            <a:r>
              <a:rPr lang="zh-TW" altLang="en-US" sz="3700" dirty="0">
                <a:latin typeface="儷黑 Pro"/>
                <a:ea typeface="儷黑 Pro"/>
                <a:cs typeface="儷黑 Pro"/>
              </a:rPr>
              <a:t>看</a:t>
            </a:r>
            <a:endParaRPr lang="en-US" altLang="zh-CHT" sz="3700" dirty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9871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我們把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82268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5262979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換成</a:t>
            </a:r>
            <a:r>
              <a:rPr lang="en-US" altLang="zh-TW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 Open Data</a:t>
            </a: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</a:t>
            </a:r>
            <a:endParaRPr lang="en-US" altLang="zh-TW" sz="18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!!!???!!!</a:t>
            </a:r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384537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15" y="781755"/>
            <a:ext cx="7860474" cy="5349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62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927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觀光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927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自然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5041" y="1861950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生活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5041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醫療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927" y="1989232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理財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5041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交通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927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政治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041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14" name="Right Triangle 13"/>
          <p:cNvSpPr/>
          <p:nvPr/>
        </p:nvSpPr>
        <p:spPr>
          <a:xfrm flipH="1">
            <a:off x="5559778" y="3725699"/>
            <a:ext cx="3584222" cy="3100638"/>
          </a:xfrm>
          <a:prstGeom prst="rtTriangl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04000" y="1568763"/>
            <a:ext cx="21345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5020" y="562016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FFFF"/>
                </a:solidFill>
                <a:latin typeface="儷黑 Pro"/>
                <a:ea typeface="儷黑 Pro"/>
                <a:cs typeface="儷黑 Pro"/>
              </a:rPr>
              <a:t>分類</a:t>
            </a:r>
            <a:endParaRPr lang="en-US" sz="6000" dirty="0">
              <a:solidFill>
                <a:srgbClr val="FFFFFF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32140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482" y="1339334"/>
            <a:ext cx="634019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整合</a:t>
            </a:r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20 </a:t>
            </a:r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項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你覺得無用的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Open Data </a:t>
            </a:r>
            <a:endParaRPr lang="en-US" sz="8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428261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2" name="Rectangle 1"/>
          <p:cNvSpPr/>
          <p:nvPr/>
        </p:nvSpPr>
        <p:spPr>
          <a:xfrm rot="20357669">
            <a:off x="-1312393" y="1901459"/>
            <a:ext cx="12672546" cy="339553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389310">
            <a:off x="5288388" y="73575"/>
            <a:ext cx="390225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2x</a:t>
            </a:r>
            <a:endParaRPr lang="en-US" sz="30000" b="1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243" y="281001"/>
            <a:ext cx="6032421" cy="63709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臺北市立動物園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動物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臺北市各級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公園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臺北市公園內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景點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wifi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熱點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停車場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景點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住宿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院所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臺北捷運系統票價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資料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臺北市104年度颱風期間開放停車學校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臺北市公私立醫療院所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臺北市垃圾資源回收、廚餘回收限時收受點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臺北捷運系統票價資料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611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8130" y="557647"/>
            <a:ext cx="5755319" cy="1015663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豆知識排行榜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0" y="504602"/>
            <a:ext cx="1310952" cy="13109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30" y="1835857"/>
            <a:ext cx="4955822" cy="4493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3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111" y="1397020"/>
            <a:ext cx="86924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火力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展示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8215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4124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713670" y="5172925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也很難知道什麼時候會用到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36078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39570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  <p:sp>
        <p:nvSpPr>
          <p:cNvPr id="8" name="Rectangle 7"/>
          <p:cNvSpPr/>
          <p:nvPr/>
        </p:nvSpPr>
        <p:spPr>
          <a:xfrm rot="20897319">
            <a:off x="876345" y="4898998"/>
            <a:ext cx="10321757" cy="16385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/>
              <a:t>臺北市加油站及加氣站分布圖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222" y="1241798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就跟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廣告一樣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21" y="5027450"/>
            <a:ext cx="1171223" cy="11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189</Words>
  <Application>Microsoft Macintosh PowerPoint</Application>
  <PresentationFormat>On-screen Show (4:3)</PresentationFormat>
  <Paragraphs>62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Chun-Yuan Cheng</dc:creator>
  <cp:lastModifiedBy>Chun-Yuan Cheng</cp:lastModifiedBy>
  <cp:revision>35</cp:revision>
  <dcterms:created xsi:type="dcterms:W3CDTF">2015-07-19T08:32:09Z</dcterms:created>
  <dcterms:modified xsi:type="dcterms:W3CDTF">2015-08-01T04:39:42Z</dcterms:modified>
</cp:coreProperties>
</file>